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96" r:id="rId2"/>
    <p:sldId id="303" r:id="rId3"/>
    <p:sldId id="304" r:id="rId4"/>
    <p:sldId id="300" r:id="rId5"/>
    <p:sldId id="305" r:id="rId6"/>
    <p:sldId id="297" r:id="rId7"/>
    <p:sldId id="298" r:id="rId8"/>
    <p:sldId id="309" r:id="rId9"/>
    <p:sldId id="299" r:id="rId10"/>
    <p:sldId id="302" r:id="rId1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3908" autoAdjust="0"/>
  </p:normalViewPr>
  <p:slideViewPr>
    <p:cSldViewPr>
      <p:cViewPr>
        <p:scale>
          <a:sx n="80" d="100"/>
          <a:sy n="80" d="100"/>
        </p:scale>
        <p:origin x="-6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9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1A17EC7-F279-450B-A300-798D7874ED78}" type="datetimeFigureOut">
              <a:rPr lang="nl-NL"/>
              <a:pPr>
                <a:defRPr/>
              </a:pPr>
              <a:t>26-11-2013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C36075-CE48-4D00-9178-41262D5E25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88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FD8AAE-9690-42D2-B0D7-430A8AAC0BE1}" type="datetimeFigureOut">
              <a:rPr lang="de-DE"/>
              <a:pPr>
                <a:defRPr/>
              </a:pPr>
              <a:t>26.11.2013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6FE581B-1D0D-431B-96DC-6DA9471FA4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125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FE581B-1D0D-431B-96DC-6DA9471FA43B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65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7093-91FD-4D11-AC02-5F8201E81465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9E31-022F-49C5-A82A-6EDC3C965C0F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00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1D76F-C5D4-4B67-B4B9-2E0608A57733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05E3-74D9-4E67-93E2-30AD13CA482C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520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6E876-84A4-4D4E-A267-095DB6EE1950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D228-8324-4EC2-AD96-007B4EC583BC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404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2013-B3C4-45F2-97C8-E7B7DE4B069A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5628-3F74-4A6A-920D-48DD9E86B026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44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AEE2-781B-4A8D-8CC7-2F6CC17C5A0E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BD44-E614-45B6-B6A4-8E018A220EB8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72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62684-31E1-40D5-96EC-3440A0D07B5C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C6F0-8BBA-4F4F-943D-27660F325029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6B0F1-BFA6-4730-9548-74217D8F5582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C47F-3765-4A0E-AEAC-7A4BFC9FA463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75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171B-1F5D-4EBE-95A3-AE84BBC3369C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EAA1-88B9-49D8-80A9-947A6660FE35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28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03E3-6CD7-4665-8D25-D2913D2A99CE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633E-2750-4650-9BC9-A56215FF6E44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40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7E34-7612-41C1-8314-12F595299A95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6D64-D775-4B47-B832-74E6F417662F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02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49BB-AEA8-4F21-B449-F8CEFDE52216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7E0-343E-4165-9C4E-CBFA05860BDE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89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Bild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NL" smtClean="0"/>
              <a:t>Cliquez pour modifier le style du titre</a:t>
            </a:r>
            <a:endParaRPr lang="fr-CA" altLang="nl-NL" smtClean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NL" smtClean="0"/>
              <a:t>Cliquez pour modifier les styles du texte du masque</a:t>
            </a:r>
          </a:p>
          <a:p>
            <a:pPr lvl="1"/>
            <a:r>
              <a:rPr lang="fr-FR" altLang="nl-NL" smtClean="0"/>
              <a:t>Deuxième niveau</a:t>
            </a:r>
          </a:p>
          <a:p>
            <a:pPr lvl="2"/>
            <a:r>
              <a:rPr lang="fr-FR" altLang="nl-NL" smtClean="0"/>
              <a:t>Troisième niveau</a:t>
            </a:r>
          </a:p>
          <a:p>
            <a:pPr lvl="3"/>
            <a:r>
              <a:rPr lang="fr-FR" altLang="nl-NL" smtClean="0"/>
              <a:t>Quatrième niveau</a:t>
            </a:r>
          </a:p>
          <a:p>
            <a:pPr lvl="4"/>
            <a:r>
              <a:rPr lang="fr-FR" altLang="nl-NL" smtClean="0"/>
              <a:t>Cinquième niveau</a:t>
            </a:r>
            <a:endParaRPr lang="fr-CA" altLang="nl-NL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B9DCE8-8228-4542-A450-45951BA58A01}" type="datetime1">
              <a:rPr lang="fr-FR"/>
              <a:pPr>
                <a:defRPr/>
              </a:pPr>
              <a:t>26/11/2013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833813" y="6308725"/>
            <a:ext cx="3452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54527-0896-4667-A429-6F87D5D91973}" type="slidenum">
              <a:rPr lang="fr-CA"/>
              <a:pPr>
                <a:defRPr/>
              </a:pPr>
              <a:t>‹nr.›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9" descr="Interreg logo_CMYK_Uv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30800"/>
            <a:ext cx="8334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78" y="3248180"/>
            <a:ext cx="47402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kstvak 1"/>
          <p:cNvSpPr txBox="1">
            <a:spLocks noChangeArrowheads="1"/>
          </p:cNvSpPr>
          <p:nvPr/>
        </p:nvSpPr>
        <p:spPr bwMode="auto">
          <a:xfrm>
            <a:off x="-396875" y="5163457"/>
            <a:ext cx="7561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latin typeface="Arial" charset="0"/>
              </a:rPr>
              <a:t>                    </a:t>
            </a:r>
            <a:r>
              <a:rPr lang="en-US" altLang="nl-NL" sz="1800" dirty="0" err="1" smtClean="0">
                <a:latin typeface="Arial" charset="0"/>
              </a:rPr>
              <a:t>Jelle</a:t>
            </a:r>
            <a:r>
              <a:rPr lang="en-US" altLang="nl-NL" sz="1800" dirty="0" smtClean="0">
                <a:latin typeface="Arial" charset="0"/>
              </a:rPr>
              <a:t> van der Heide, </a:t>
            </a:r>
            <a:r>
              <a:rPr lang="en-US" altLang="nl-NL" sz="1800" dirty="0" err="1" smtClean="0">
                <a:latin typeface="Arial" charset="0"/>
              </a:rPr>
              <a:t>Provinz</a:t>
            </a:r>
            <a:r>
              <a:rPr lang="en-US" altLang="nl-NL" sz="1800" dirty="0" smtClean="0">
                <a:latin typeface="Arial" charset="0"/>
              </a:rPr>
              <a:t> </a:t>
            </a:r>
            <a:r>
              <a:rPr lang="en-US" altLang="nl-NL" sz="1800" dirty="0" err="1" smtClean="0">
                <a:latin typeface="Arial" charset="0"/>
              </a:rPr>
              <a:t>Drenthe</a:t>
            </a:r>
            <a:r>
              <a:rPr lang="en-US" altLang="nl-NL" sz="1800" dirty="0" smtClean="0">
                <a:latin typeface="Arial" charset="0"/>
              </a:rPr>
              <a:t>, 27. November 2013</a:t>
            </a:r>
            <a:endParaRPr lang="nl-NL" altLang="nl-NL" sz="1800" dirty="0">
              <a:latin typeface="Arial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419872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Groen Gas – </a:t>
            </a:r>
            <a:r>
              <a:rPr lang="nl-NL" sz="2400" dirty="0" err="1" smtClean="0"/>
              <a:t>Grünes</a:t>
            </a:r>
            <a:r>
              <a:rPr lang="nl-NL" sz="2400" dirty="0" smtClean="0"/>
              <a:t> Gas</a:t>
            </a:r>
            <a:endParaRPr lang="nl-NL" sz="2400" dirty="0"/>
          </a:p>
        </p:txBody>
      </p:sp>
      <p:sp>
        <p:nvSpPr>
          <p:cNvPr id="2" name="Tekstvak 1"/>
          <p:cNvSpPr txBox="1"/>
          <p:nvPr/>
        </p:nvSpPr>
        <p:spPr>
          <a:xfrm>
            <a:off x="899592" y="198884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deutsch-niederländische</a:t>
            </a:r>
            <a:r>
              <a:rPr lang="nl-NL" sz="2400" dirty="0" smtClean="0"/>
              <a:t> </a:t>
            </a:r>
            <a:r>
              <a:rPr lang="nl-NL" sz="2400" dirty="0" err="1" smtClean="0"/>
              <a:t>Kooperation</a:t>
            </a:r>
            <a:r>
              <a:rPr lang="nl-NL" sz="2400" dirty="0" smtClean="0"/>
              <a:t> </a:t>
            </a:r>
            <a:r>
              <a:rPr lang="nl-NL" sz="2400" dirty="0" err="1" smtClean="0"/>
              <a:t>Interreg</a:t>
            </a:r>
            <a:r>
              <a:rPr lang="nl-NL" sz="2400" dirty="0" smtClean="0"/>
              <a:t> IVA</a:t>
            </a:r>
            <a:endParaRPr lang="nl-NL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4138"/>
            <a:ext cx="889317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139952" y="4046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Grünes</a:t>
            </a:r>
            <a:r>
              <a:rPr lang="nl-NL" dirty="0" smtClean="0"/>
              <a:t> Gas: Lage in </a:t>
            </a:r>
            <a:r>
              <a:rPr lang="nl-NL" dirty="0" err="1" smtClean="0"/>
              <a:t>Deutschland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15616" y="213285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Duitsland- Nederland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8" y="2132856"/>
            <a:ext cx="7669133" cy="44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5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283968" y="18864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Groen Gas: Lage in den </a:t>
            </a:r>
            <a:r>
              <a:rPr lang="nl-NL" dirty="0" err="1" smtClean="0"/>
              <a:t>Niederlanden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143147" y="2328633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Ca. 150 </a:t>
            </a:r>
            <a:r>
              <a:rPr lang="nl-NL" sz="2400" b="1" dirty="0" err="1" smtClean="0"/>
              <a:t>Anlagen</a:t>
            </a:r>
            <a:r>
              <a:rPr lang="nl-NL" sz="2400" b="1" dirty="0" smtClean="0"/>
              <a:t>(150 MW)</a:t>
            </a:r>
          </a:p>
          <a:p>
            <a:endParaRPr lang="nl-NL" sz="2400" b="1" dirty="0" smtClean="0"/>
          </a:p>
          <a:p>
            <a:r>
              <a:rPr lang="nl-NL" sz="2400" b="1" dirty="0" err="1" smtClean="0"/>
              <a:t>Green-deal</a:t>
            </a:r>
            <a:r>
              <a:rPr lang="nl-NL" sz="2400" b="1" dirty="0" smtClean="0"/>
              <a:t> </a:t>
            </a:r>
            <a:r>
              <a:rPr lang="nl-NL" sz="2400" b="1" dirty="0" err="1" smtClean="0"/>
              <a:t>Gassektor</a:t>
            </a:r>
            <a:endParaRPr lang="nl-NL" sz="2400" b="1" dirty="0" smtClean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300 </a:t>
            </a:r>
            <a:r>
              <a:rPr lang="nl-NL" sz="2400" dirty="0" err="1" smtClean="0"/>
              <a:t>millionen</a:t>
            </a:r>
            <a:r>
              <a:rPr lang="nl-NL" sz="2400" dirty="0" smtClean="0"/>
              <a:t> m3 (2014)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3 miljarden m3  (2030)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1143147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407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Grafik 9" descr="Interreg logo_CMYK_Uv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84" y="5149850"/>
            <a:ext cx="833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9"/>
          <p:cNvSpPr txBox="1">
            <a:spLocks noChangeArrowheads="1"/>
          </p:cNvSpPr>
          <p:nvPr/>
        </p:nvSpPr>
        <p:spPr bwMode="auto">
          <a:xfrm>
            <a:off x="3995738" y="0"/>
            <a:ext cx="4897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err="1" smtClean="0">
                <a:latin typeface="Arial" charset="0"/>
              </a:rPr>
              <a:t>Stagnation</a:t>
            </a:r>
            <a:endParaRPr lang="nl-NL" altLang="nl-NL" sz="2400" dirty="0">
              <a:latin typeface="Arial" charset="0"/>
            </a:endParaRPr>
          </a:p>
        </p:txBody>
      </p:sp>
      <p:sp>
        <p:nvSpPr>
          <p:cNvPr id="6151" name="Tekstvak 1"/>
          <p:cNvSpPr txBox="1">
            <a:spLocks noChangeArrowheads="1"/>
          </p:cNvSpPr>
          <p:nvPr/>
        </p:nvSpPr>
        <p:spPr bwMode="auto">
          <a:xfrm>
            <a:off x="2771775" y="4887913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Arial" charset="0"/>
              </a:rPr>
              <a:t>   </a:t>
            </a:r>
            <a:endParaRPr lang="nl-NL" altLang="nl-NL" sz="1800"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19458" y="1844824"/>
            <a:ext cx="7900987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 smtClean="0"/>
              <a:t>Krise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EEG (D) und SDE (NL)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 smtClean="0"/>
              <a:t>Niedriger</a:t>
            </a:r>
            <a:r>
              <a:rPr lang="en-US" sz="2400" dirty="0" smtClean="0"/>
              <a:t> </a:t>
            </a:r>
            <a:r>
              <a:rPr lang="en-US" sz="2400" dirty="0" err="1" smtClean="0"/>
              <a:t>Gaspreis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 smtClean="0"/>
              <a:t>Biomassepreise</a:t>
            </a:r>
            <a:r>
              <a:rPr lang="en-US" sz="2400" dirty="0" smtClean="0"/>
              <a:t> </a:t>
            </a:r>
            <a:r>
              <a:rPr lang="en-US" sz="2400" dirty="0" err="1" smtClean="0"/>
              <a:t>steigen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 smtClean="0"/>
              <a:t>Laufende</a:t>
            </a:r>
            <a:r>
              <a:rPr lang="en-US" sz="2400" dirty="0" smtClean="0"/>
              <a:t> </a:t>
            </a:r>
            <a:r>
              <a:rPr lang="en-US" sz="2400" dirty="0" err="1" smtClean="0"/>
              <a:t>Betriebskosten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hoch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err="1" smtClean="0"/>
              <a:t>Öffentliche</a:t>
            </a:r>
            <a:r>
              <a:rPr lang="en-US" sz="2400" dirty="0" smtClean="0"/>
              <a:t> </a:t>
            </a:r>
            <a:r>
              <a:rPr lang="en-US" sz="2400" dirty="0" err="1" smtClean="0"/>
              <a:t>Meinung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0" y="0"/>
            <a:ext cx="8496944" cy="9333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2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6021388"/>
            <a:ext cx="3455988" cy="576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CA" altLang="nl-NL" sz="1600" smtClean="0">
                <a:latin typeface="Arial Unicode MS" pitchFamily="34" charset="-128"/>
                <a:cs typeface="Arial" charset="0"/>
              </a:rPr>
              <a:t>Unterstützt durch / Mede mogelijk gemaakt door:</a:t>
            </a:r>
            <a:r>
              <a:rPr lang="fr-CA" altLang="nl-NL" sz="1600" smtClean="0">
                <a:cs typeface="Arial" charset="0"/>
              </a:rPr>
              <a:t> </a:t>
            </a:r>
          </a:p>
        </p:txBody>
      </p:sp>
      <p:pic>
        <p:nvPicPr>
          <p:cNvPr id="3075" name="Grafik 8" descr="Förderhinweis Deutschland-Nederland (Farbe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021388"/>
            <a:ext cx="5040313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rafik 9" descr="Interreg logo_CMYK_Uv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5994400"/>
            <a:ext cx="833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3995738" y="0"/>
            <a:ext cx="48974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smtClean="0">
                <a:latin typeface="Arial" charset="0"/>
              </a:rPr>
              <a:t> </a:t>
            </a:r>
            <a:endParaRPr lang="nl-NL" altLang="nl-NL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charset="0"/>
              </a:rPr>
              <a:t>http://groengasproject.eu</a:t>
            </a:r>
          </a:p>
        </p:txBody>
      </p:sp>
      <p:sp>
        <p:nvSpPr>
          <p:cNvPr id="3079" name="Tekstvak 1"/>
          <p:cNvSpPr txBox="1">
            <a:spLocks noChangeArrowheads="1"/>
          </p:cNvSpPr>
          <p:nvPr/>
        </p:nvSpPr>
        <p:spPr bwMode="auto">
          <a:xfrm>
            <a:off x="2771775" y="4887913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Arial" charset="0"/>
              </a:rPr>
              <a:t>   </a:t>
            </a:r>
            <a:endParaRPr lang="nl-NL" altLang="nl-NL" sz="1800">
              <a:latin typeface="Arial" charset="0"/>
            </a:endParaRPr>
          </a:p>
        </p:txBody>
      </p:sp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5"/>
            <a:ext cx="91440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6021388"/>
            <a:ext cx="2483768" cy="14391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CA" altLang="nl-NL" sz="1600" dirty="0" smtClean="0">
                <a:latin typeface="Arial Unicode MS" pitchFamily="34" charset="-128"/>
                <a:cs typeface="Arial" charset="0"/>
              </a:rPr>
              <a:t> </a:t>
            </a:r>
            <a:endParaRPr lang="fr-CA" altLang="nl-NL" sz="1600" dirty="0" smtClean="0">
              <a:cs typeface="Arial" charset="0"/>
            </a:endParaRPr>
          </a:p>
        </p:txBody>
      </p:sp>
      <p:pic>
        <p:nvPicPr>
          <p:cNvPr id="4100" name="Grafik 9" descr="Interreg logo_CMYK_Uv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30800"/>
            <a:ext cx="833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3995738" y="0"/>
            <a:ext cx="4897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err="1" smtClean="0">
                <a:latin typeface="Arial" charset="0"/>
              </a:rPr>
              <a:t>Projectziele</a:t>
            </a:r>
            <a:endParaRPr lang="nl-NL" altLang="nl-NL" sz="2400" dirty="0">
              <a:latin typeface="Arial" charset="0"/>
            </a:endParaRPr>
          </a:p>
        </p:txBody>
      </p:sp>
      <p:sp>
        <p:nvSpPr>
          <p:cNvPr id="4103" name="Tekstvak 1"/>
          <p:cNvSpPr txBox="1">
            <a:spLocks noChangeArrowheads="1"/>
          </p:cNvSpPr>
          <p:nvPr/>
        </p:nvSpPr>
        <p:spPr bwMode="auto">
          <a:xfrm>
            <a:off x="2771775" y="4887913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Arial" charset="0"/>
              </a:rPr>
              <a:t>   </a:t>
            </a:r>
            <a:endParaRPr lang="nl-NL" altLang="nl-NL" sz="1800"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24397" y="2708920"/>
            <a:ext cx="7993062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Optimierung</a:t>
            </a:r>
            <a:r>
              <a:rPr lang="nl-NL" sz="2800" dirty="0" smtClean="0"/>
              <a:t> der </a:t>
            </a:r>
            <a:r>
              <a:rPr lang="nl-NL" sz="2800" dirty="0" err="1" smtClean="0"/>
              <a:t>Wertkette</a:t>
            </a:r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Schnellere</a:t>
            </a:r>
            <a:r>
              <a:rPr lang="nl-NL" sz="2800" dirty="0" smtClean="0"/>
              <a:t> </a:t>
            </a:r>
            <a:r>
              <a:rPr lang="nl-NL" sz="2800" dirty="0" err="1" smtClean="0"/>
              <a:t>Markteinführung</a:t>
            </a:r>
            <a:r>
              <a:rPr lang="nl-NL" sz="2800" dirty="0" smtClean="0"/>
              <a:t> </a:t>
            </a:r>
            <a:r>
              <a:rPr lang="nl-NL" sz="2800" dirty="0" err="1" smtClean="0"/>
              <a:t>von</a:t>
            </a:r>
            <a:r>
              <a:rPr lang="nl-NL" sz="2800" dirty="0" smtClean="0"/>
              <a:t> ‘</a:t>
            </a:r>
            <a:r>
              <a:rPr lang="nl-NL" sz="2800" dirty="0" err="1" smtClean="0"/>
              <a:t>Grünem</a:t>
            </a:r>
            <a:r>
              <a:rPr lang="nl-NL" sz="2800" dirty="0" smtClean="0"/>
              <a:t> Gas’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Innovation</a:t>
            </a:r>
            <a:r>
              <a:rPr lang="nl-NL" sz="2800" dirty="0" smtClean="0"/>
              <a:t> / </a:t>
            </a:r>
            <a:r>
              <a:rPr lang="nl-NL" sz="2800" dirty="0" err="1" smtClean="0"/>
              <a:t>Wissensaustausch</a:t>
            </a:r>
            <a:r>
              <a:rPr lang="nl-NL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err="1" smtClean="0"/>
              <a:t>Zusammenarbeit</a:t>
            </a:r>
            <a:r>
              <a:rPr lang="nl-NL" sz="2800" dirty="0" smtClean="0"/>
              <a:t> (</a:t>
            </a:r>
            <a:r>
              <a:rPr lang="nl-NL" sz="2800" dirty="0" err="1" smtClean="0"/>
              <a:t>grenzüberschreitend</a:t>
            </a:r>
            <a:r>
              <a:rPr lang="nl-NL" sz="2800" dirty="0" smtClean="0"/>
              <a:t>)</a:t>
            </a:r>
            <a:endParaRPr lang="nl-N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6021388"/>
            <a:ext cx="2483768" cy="143916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CA" altLang="nl-NL" sz="1600" dirty="0" smtClean="0">
                <a:latin typeface="Arial Unicode MS" pitchFamily="34" charset="-128"/>
                <a:cs typeface="Arial" charset="0"/>
              </a:rPr>
              <a:t> </a:t>
            </a:r>
            <a:endParaRPr lang="fr-CA" altLang="nl-NL" sz="1600" dirty="0" smtClean="0">
              <a:cs typeface="Arial" charset="0"/>
            </a:endParaRPr>
          </a:p>
        </p:txBody>
      </p:sp>
      <p:pic>
        <p:nvPicPr>
          <p:cNvPr id="4100" name="Grafik 9" descr="Interreg logo_CMYK_Uv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30800"/>
            <a:ext cx="833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9"/>
          <p:cNvSpPr txBox="1">
            <a:spLocks noChangeArrowheads="1"/>
          </p:cNvSpPr>
          <p:nvPr/>
        </p:nvSpPr>
        <p:spPr bwMode="auto">
          <a:xfrm>
            <a:off x="3995738" y="0"/>
            <a:ext cx="4897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 err="1" smtClean="0">
                <a:latin typeface="Arial" charset="0"/>
              </a:rPr>
              <a:t>projectstruktuur</a:t>
            </a:r>
            <a:endParaRPr lang="nl-NL" altLang="nl-NL" sz="2400" dirty="0">
              <a:latin typeface="Arial" charset="0"/>
            </a:endParaRPr>
          </a:p>
        </p:txBody>
      </p:sp>
      <p:sp>
        <p:nvSpPr>
          <p:cNvPr id="4103" name="Tekstvak 1"/>
          <p:cNvSpPr txBox="1">
            <a:spLocks noChangeArrowheads="1"/>
          </p:cNvSpPr>
          <p:nvPr/>
        </p:nvSpPr>
        <p:spPr bwMode="auto">
          <a:xfrm>
            <a:off x="2771775" y="4887913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Arial" charset="0"/>
              </a:rPr>
              <a:t>   </a:t>
            </a:r>
            <a:endParaRPr lang="nl-NL" altLang="nl-NL" sz="1800"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50938" y="1872425"/>
            <a:ext cx="7993062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Management</a:t>
            </a:r>
            <a:r>
              <a:rPr lang="en-US" sz="2400" dirty="0"/>
              <a:t>: </a:t>
            </a:r>
            <a:r>
              <a:rPr lang="en-US" sz="2400" dirty="0" err="1"/>
              <a:t>Fryslan</a:t>
            </a:r>
            <a:r>
              <a:rPr lang="en-US" sz="2400" dirty="0"/>
              <a:t>, Groningen </a:t>
            </a:r>
            <a:r>
              <a:rPr lang="en-US" sz="2400" dirty="0" smtClean="0"/>
              <a:t>und </a:t>
            </a:r>
            <a:r>
              <a:rPr lang="en-US" sz="2400" dirty="0" err="1" smtClean="0"/>
              <a:t>Drenthe</a:t>
            </a:r>
            <a:r>
              <a:rPr lang="en-US" sz="2400" dirty="0" smtClean="0"/>
              <a:t> </a:t>
            </a:r>
            <a:r>
              <a:rPr lang="en-US" sz="2400" dirty="0"/>
              <a:t>(3N, BEON, CCN)</a:t>
            </a:r>
          </a:p>
          <a:p>
            <a:pPr marL="342900" indent="-342900">
              <a:buFontTx/>
              <a:buChar char="-"/>
              <a:defRPr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/>
              <a:t>63 </a:t>
            </a:r>
            <a:r>
              <a:rPr lang="en-US" sz="2400" dirty="0" smtClean="0"/>
              <a:t>Partner </a:t>
            </a:r>
            <a:r>
              <a:rPr lang="en-US" sz="2400" dirty="0"/>
              <a:t>(KMU, </a:t>
            </a:r>
            <a:r>
              <a:rPr lang="en-US" sz="2400" dirty="0" err="1"/>
              <a:t>Forschung</a:t>
            </a:r>
            <a:r>
              <a:rPr lang="en-US" sz="2400" dirty="0"/>
              <a:t> und </a:t>
            </a:r>
            <a:r>
              <a:rPr lang="en-US" sz="2400" dirty="0" err="1"/>
              <a:t>Behörden</a:t>
            </a:r>
            <a:r>
              <a:rPr lang="en-US" sz="2400" dirty="0"/>
              <a:t>)</a:t>
            </a:r>
          </a:p>
          <a:p>
            <a:pPr marL="342900" indent="-342900">
              <a:buFontTx/>
              <a:buChar char="-"/>
              <a:defRPr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/>
              <a:t>€ 9,8 </a:t>
            </a:r>
            <a:r>
              <a:rPr lang="en-US" sz="2400" dirty="0" err="1" smtClean="0"/>
              <a:t>millionen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18 </a:t>
            </a:r>
            <a:r>
              <a:rPr lang="en-US" sz="2400" dirty="0" err="1" smtClean="0"/>
              <a:t>Teilprojekte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94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6021388"/>
            <a:ext cx="3455988" cy="576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CA" altLang="nl-NL" sz="1600" dirty="0" smtClean="0">
              <a:cs typeface="Arial" charset="0"/>
            </a:endParaRPr>
          </a:p>
        </p:txBody>
      </p:sp>
      <p:pic>
        <p:nvPicPr>
          <p:cNvPr id="5124" name="Grafik 9" descr="Interreg logo_CMYK_Uv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72856"/>
            <a:ext cx="833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" y="0"/>
            <a:ext cx="30591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3995738" y="0"/>
            <a:ext cx="4897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latin typeface="Arial" charset="0"/>
              </a:rPr>
              <a:t>t</a:t>
            </a:r>
            <a:r>
              <a:rPr lang="nl-NL" altLang="nl-NL" sz="2400" dirty="0" smtClean="0">
                <a:latin typeface="Arial" charset="0"/>
              </a:rPr>
              <a:t>oekomst positie groen gas</a:t>
            </a:r>
            <a:endParaRPr lang="nl-NL" altLang="nl-NL" sz="2400" dirty="0">
              <a:latin typeface="Arial" charset="0"/>
            </a:endParaRPr>
          </a:p>
        </p:txBody>
      </p:sp>
      <p:sp>
        <p:nvSpPr>
          <p:cNvPr id="5127" name="Tekstvak 1"/>
          <p:cNvSpPr txBox="1">
            <a:spLocks noChangeArrowheads="1"/>
          </p:cNvSpPr>
          <p:nvPr/>
        </p:nvSpPr>
        <p:spPr bwMode="auto">
          <a:xfrm>
            <a:off x="2771775" y="4887913"/>
            <a:ext cx="547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>
                <a:latin typeface="Arial" charset="0"/>
              </a:rPr>
              <a:t>   </a:t>
            </a:r>
            <a:endParaRPr lang="nl-NL" altLang="nl-NL" sz="1800">
              <a:latin typeface="Arial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81050" y="1844675"/>
            <a:ext cx="75406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endParaRPr lang="nl-NL" sz="2400" dirty="0"/>
          </a:p>
          <a:p>
            <a:pPr>
              <a:defRPr/>
            </a:pPr>
            <a:endParaRPr lang="nl-NL" sz="2400" dirty="0"/>
          </a:p>
        </p:txBody>
      </p:sp>
      <p:sp>
        <p:nvSpPr>
          <p:cNvPr id="2" name="Tekstvak 1"/>
          <p:cNvSpPr txBox="1"/>
          <p:nvPr/>
        </p:nvSpPr>
        <p:spPr>
          <a:xfrm>
            <a:off x="1115616" y="2132856"/>
            <a:ext cx="68821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 smtClean="0"/>
              <a:t>Einspeisung</a:t>
            </a: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smtClean="0"/>
              <a:t>(</a:t>
            </a:r>
            <a:r>
              <a:rPr lang="nl-NL" sz="2400" dirty="0" err="1" smtClean="0"/>
              <a:t>Bio</a:t>
            </a:r>
            <a:r>
              <a:rPr lang="nl-NL" sz="2400" dirty="0" smtClean="0"/>
              <a:t>) LNG Transport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 smtClean="0"/>
              <a:t>Speicher</a:t>
            </a:r>
            <a:r>
              <a:rPr lang="nl-NL" sz="2400" dirty="0" smtClean="0"/>
              <a:t> </a:t>
            </a:r>
            <a:r>
              <a:rPr lang="nl-NL" sz="2400" dirty="0" err="1" smtClean="0"/>
              <a:t>für</a:t>
            </a:r>
            <a:r>
              <a:rPr lang="nl-NL" sz="2400" dirty="0" smtClean="0"/>
              <a:t> Wind/</a:t>
            </a:r>
            <a:r>
              <a:rPr lang="nl-NL" sz="2400" dirty="0" err="1" smtClean="0"/>
              <a:t>Solar</a:t>
            </a:r>
            <a:r>
              <a:rPr lang="nl-NL" sz="2400" dirty="0" smtClean="0"/>
              <a:t> (power 2 gas)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 err="1" smtClean="0"/>
              <a:t>Themen</a:t>
            </a:r>
            <a:r>
              <a:rPr lang="nl-NL" sz="2400" dirty="0" smtClean="0"/>
              <a:t> </a:t>
            </a:r>
            <a:r>
              <a:rPr lang="nl-NL" sz="2400" dirty="0" err="1" smtClean="0"/>
              <a:t>ausserhalb</a:t>
            </a:r>
            <a:r>
              <a:rPr lang="nl-NL" sz="2400" dirty="0" smtClean="0"/>
              <a:t> des </a:t>
            </a:r>
            <a:r>
              <a:rPr lang="nl-NL" sz="2400" dirty="0" err="1" smtClean="0"/>
              <a:t>Energiebereichs</a:t>
            </a:r>
            <a:r>
              <a:rPr lang="nl-NL" sz="2400" dirty="0" smtClean="0"/>
              <a:t> (</a:t>
            </a:r>
            <a:r>
              <a:rPr lang="nl-NL" sz="2400" dirty="0" err="1" smtClean="0"/>
              <a:t>food</a:t>
            </a:r>
            <a:r>
              <a:rPr lang="nl-NL" sz="2400" dirty="0" smtClean="0"/>
              <a:t>, feed, </a:t>
            </a:r>
            <a:r>
              <a:rPr lang="nl-NL" sz="2400" dirty="0" err="1" smtClean="0"/>
              <a:t>Pharma</a:t>
            </a:r>
            <a:r>
              <a:rPr lang="nl-NL" sz="2400" dirty="0" smtClean="0"/>
              <a:t>, </a:t>
            </a:r>
            <a:r>
              <a:rPr lang="nl-NL" sz="2400" dirty="0" err="1" smtClean="0"/>
              <a:t>Klärschlamm</a:t>
            </a:r>
            <a:r>
              <a:rPr lang="nl-NL" sz="2400" dirty="0" smtClean="0"/>
              <a:t> , </a:t>
            </a:r>
            <a:r>
              <a:rPr lang="nl-NL" sz="2400" dirty="0" err="1" smtClean="0"/>
              <a:t>Nährstoffe</a:t>
            </a:r>
            <a:r>
              <a:rPr lang="nl-NL" sz="2400" dirty="0" smtClean="0"/>
              <a:t> P,K,N,S)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</Words>
  <Application>Microsoft Office PowerPoint</Application>
  <PresentationFormat>Diavoorstelling (4:3)</PresentationFormat>
  <Paragraphs>72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139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Euregio Rhein Waal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FLC-Seminar</dc:title>
  <dc:creator>Tim Terhorst</dc:creator>
  <cp:lastModifiedBy>Gebruiker</cp:lastModifiedBy>
  <cp:revision>308</cp:revision>
  <dcterms:created xsi:type="dcterms:W3CDTF">2010-06-01T13:17:13Z</dcterms:created>
  <dcterms:modified xsi:type="dcterms:W3CDTF">2013-11-26T21:40:19Z</dcterms:modified>
</cp:coreProperties>
</file>